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793B-5DD6-48AC-805B-AD7F40958703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16B5-0779-4884-BCAF-A935B2EE6C2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55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793B-5DD6-48AC-805B-AD7F40958703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16B5-0779-4884-BCAF-A935B2EE6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84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793B-5DD6-48AC-805B-AD7F40958703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16B5-0779-4884-BCAF-A935B2EE6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502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793B-5DD6-48AC-805B-AD7F40958703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16B5-0779-4884-BCAF-A935B2EE6C2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6460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793B-5DD6-48AC-805B-AD7F40958703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16B5-0779-4884-BCAF-A935B2EE6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850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793B-5DD6-48AC-805B-AD7F40958703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16B5-0779-4884-BCAF-A935B2EE6C2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4920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793B-5DD6-48AC-805B-AD7F40958703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16B5-0779-4884-BCAF-A935B2EE6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097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793B-5DD6-48AC-805B-AD7F40958703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16B5-0779-4884-BCAF-A935B2EE6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610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793B-5DD6-48AC-805B-AD7F40958703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16B5-0779-4884-BCAF-A935B2EE6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23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793B-5DD6-48AC-805B-AD7F40958703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16B5-0779-4884-BCAF-A935B2EE6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38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793B-5DD6-48AC-805B-AD7F40958703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16B5-0779-4884-BCAF-A935B2EE6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57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793B-5DD6-48AC-805B-AD7F40958703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16B5-0779-4884-BCAF-A935B2EE6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22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793B-5DD6-48AC-805B-AD7F40958703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16B5-0779-4884-BCAF-A935B2EE6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26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793B-5DD6-48AC-805B-AD7F40958703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16B5-0779-4884-BCAF-A935B2EE6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26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793B-5DD6-48AC-805B-AD7F40958703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16B5-0779-4884-BCAF-A935B2EE6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142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793B-5DD6-48AC-805B-AD7F40958703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16B5-0779-4884-BCAF-A935B2EE6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4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793B-5DD6-48AC-805B-AD7F40958703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16B5-0779-4884-BCAF-A935B2EE6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12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393793B-5DD6-48AC-805B-AD7F40958703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3F616B5-0779-4884-BCAF-A935B2EE6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149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  <p:sldLayoutId id="2147484076" r:id="rId13"/>
    <p:sldLayoutId id="2147484077" r:id="rId14"/>
    <p:sldLayoutId id="2147484078" r:id="rId15"/>
    <p:sldLayoutId id="2147484079" r:id="rId16"/>
    <p:sldLayoutId id="214748408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Ярмарка загадок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950" y="0"/>
            <a:ext cx="2686050" cy="3657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7600"/>
            <a:ext cx="4286250" cy="3200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0" y="3657600"/>
            <a:ext cx="3619500" cy="32004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750" y="3657601"/>
            <a:ext cx="42862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1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7415" y="641445"/>
            <a:ext cx="5977719" cy="53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4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 flipV="1">
            <a:off x="8707272" y="5868536"/>
            <a:ext cx="62686" cy="457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788" y="573205"/>
            <a:ext cx="8338782" cy="5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8093122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325" y="-1"/>
            <a:ext cx="4726675" cy="702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86340"/>
            <a:ext cx="12192000" cy="182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845" y="2511188"/>
            <a:ext cx="5302155" cy="43468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511188"/>
            <a:ext cx="6889845" cy="434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54639" cy="37940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54639" y="0"/>
            <a:ext cx="6637361" cy="379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219700" cy="3267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7075"/>
            <a:ext cx="52197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0118" y="409433"/>
            <a:ext cx="6455391" cy="60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7982" y="723331"/>
            <a:ext cx="7280630" cy="527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</TotalTime>
  <Words>2</Words>
  <Application>Microsoft Office PowerPoint</Application>
  <PresentationFormat>Широкоэкранный</PresentationFormat>
  <Paragraphs>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Сектор</vt:lpstr>
      <vt:lpstr>Ярмарка загадок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Ярмарка загадок</dc:title>
  <dc:creator>lenovo</dc:creator>
  <cp:lastModifiedBy>lenovo</cp:lastModifiedBy>
  <cp:revision>4</cp:revision>
  <dcterms:created xsi:type="dcterms:W3CDTF">2017-09-26T10:35:46Z</dcterms:created>
  <dcterms:modified xsi:type="dcterms:W3CDTF">2017-09-26T14:19:58Z</dcterms:modified>
</cp:coreProperties>
</file>